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50"/>
    <p:restoredTop sz="94666"/>
  </p:normalViewPr>
  <p:slideViewPr>
    <p:cSldViewPr snapToGrid="0" snapToObjects="1">
      <p:cViewPr varScale="1">
        <p:scale>
          <a:sx n="110" d="100"/>
          <a:sy n="110" d="100"/>
        </p:scale>
        <p:origin x="1936" y="-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6C7F3-F501-7941-A595-0D30B67A17D9}" type="datetimeFigureOut">
              <a:rPr lang="es-ES" smtClean="0"/>
              <a:t>22/11/24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66A7-26E7-144D-8534-A71493E78B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804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6C7F3-F501-7941-A595-0D30B67A17D9}" type="datetimeFigureOut">
              <a:rPr lang="es-ES" smtClean="0"/>
              <a:t>22/11/24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66A7-26E7-144D-8534-A71493E78B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204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6C7F3-F501-7941-A595-0D30B67A17D9}" type="datetimeFigureOut">
              <a:rPr lang="es-ES" smtClean="0"/>
              <a:t>22/11/24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66A7-26E7-144D-8534-A71493E78B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4749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6C7F3-F501-7941-A595-0D30B67A17D9}" type="datetimeFigureOut">
              <a:rPr lang="es-ES" smtClean="0"/>
              <a:t>22/11/24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66A7-26E7-144D-8534-A71493E78B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1434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6C7F3-F501-7941-A595-0D30B67A17D9}" type="datetimeFigureOut">
              <a:rPr lang="es-ES" smtClean="0"/>
              <a:t>22/11/24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66A7-26E7-144D-8534-A71493E78B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3675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6C7F3-F501-7941-A595-0D30B67A17D9}" type="datetimeFigureOut">
              <a:rPr lang="es-ES" smtClean="0"/>
              <a:t>22/11/24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66A7-26E7-144D-8534-A71493E78B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4147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6C7F3-F501-7941-A595-0D30B67A17D9}" type="datetimeFigureOut">
              <a:rPr lang="es-ES" smtClean="0"/>
              <a:t>22/11/24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66A7-26E7-144D-8534-A71493E78B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4250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6C7F3-F501-7941-A595-0D30B67A17D9}" type="datetimeFigureOut">
              <a:rPr lang="es-ES" smtClean="0"/>
              <a:t>22/11/24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66A7-26E7-144D-8534-A71493E78B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6295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6C7F3-F501-7941-A595-0D30B67A17D9}" type="datetimeFigureOut">
              <a:rPr lang="es-ES" smtClean="0"/>
              <a:t>22/11/24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66A7-26E7-144D-8534-A71493E78B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9234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6C7F3-F501-7941-A595-0D30B67A17D9}" type="datetimeFigureOut">
              <a:rPr lang="es-ES" smtClean="0"/>
              <a:t>22/11/24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66A7-26E7-144D-8534-A71493E78B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8579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6C7F3-F501-7941-A595-0D30B67A17D9}" type="datetimeFigureOut">
              <a:rPr lang="es-ES" smtClean="0"/>
              <a:t>22/11/24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66A7-26E7-144D-8534-A71493E78B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6073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6C7F3-F501-7941-A595-0D30B67A17D9}" type="datetimeFigureOut">
              <a:rPr lang="es-ES" smtClean="0"/>
              <a:t>22/11/24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466A7-26E7-144D-8534-A71493E78B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575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package" Target="../embeddings/Documento_de_Microsoft_Word.docx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B01BDF-16C2-D747-ADEA-14BD734F7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E9B3-46F4-B34C-8DD2-261199A1C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6995" y="336395"/>
            <a:ext cx="3575824" cy="1655762"/>
          </a:xfrm>
        </p:spPr>
        <p:txBody>
          <a:bodyPr/>
          <a:lstStyle/>
          <a:p>
            <a:r>
              <a:rPr lang="es-ES" dirty="0"/>
              <a:t>PID2020-113460RB-I00 </a:t>
            </a:r>
            <a:r>
              <a:rPr lang="es-ES" dirty="0" err="1"/>
              <a:t>funded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5AC767-EC1F-D543-B016-31FC3E615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53" y="336395"/>
            <a:ext cx="4296947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ED33748-8AE5-C74A-8A65-7767B6D20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747" y="1122363"/>
            <a:ext cx="3475453" cy="1353829"/>
          </a:xfrm>
          <a:prstGeom prst="rect">
            <a:avLst/>
          </a:prstGeom>
        </p:spPr>
      </p:pic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2AF30762-6902-5A45-9FE0-72B5FC26AA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049787"/>
              </p:ext>
            </p:extLst>
          </p:nvPr>
        </p:nvGraphicFramePr>
        <p:xfrm>
          <a:off x="1143000" y="1397000"/>
          <a:ext cx="6858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4" imgW="0" imgH="0" progId="Word.Document.12">
                  <p:embed/>
                </p:oleObj>
              </mc:Choice>
              <mc:Fallback>
                <p:oleObj name="Documento" r:id="rId4" imgW="0" imgH="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/>
                    <p:spPr>
                      <a:xfrm>
                        <a:off x="1143000" y="1397000"/>
                        <a:ext cx="68580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A19BE71A-0C85-7B4B-8BF9-B4E5C94A3FD6}"/>
              </a:ext>
            </a:extLst>
          </p:cNvPr>
          <p:cNvSpPr txBox="1"/>
          <p:nvPr/>
        </p:nvSpPr>
        <p:spPr>
          <a:xfrm>
            <a:off x="5339576" y="3509963"/>
            <a:ext cx="25574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 </a:t>
            </a:r>
            <a:r>
              <a:rPr lang="es-ES" dirty="0" err="1"/>
              <a:t>Organised</a:t>
            </a:r>
            <a:r>
              <a:rPr lang="es-ES" dirty="0"/>
              <a:t> </a:t>
            </a:r>
            <a:r>
              <a:rPr lang="es-ES" dirty="0" err="1"/>
              <a:t>by</a:t>
            </a:r>
            <a:endParaRPr lang="es-ES" dirty="0"/>
          </a:p>
          <a:p>
            <a:endParaRPr lang="es-ES" dirty="0"/>
          </a:p>
          <a:p>
            <a:r>
              <a:rPr lang="es-ES" dirty="0"/>
              <a:t>Javier Ávila-López </a:t>
            </a:r>
          </a:p>
          <a:p>
            <a:endParaRPr lang="es-ES" dirty="0"/>
          </a:p>
          <a:p>
            <a:pPr algn="ctr"/>
            <a:r>
              <a:rPr lang="es-ES" dirty="0"/>
              <a:t>&amp;</a:t>
            </a:r>
          </a:p>
          <a:p>
            <a:endParaRPr lang="es-ES" dirty="0"/>
          </a:p>
          <a:p>
            <a:r>
              <a:rPr lang="es-ES" dirty="0" err="1"/>
              <a:t>M.Carmen</a:t>
            </a:r>
            <a:r>
              <a:rPr lang="es-ES" dirty="0"/>
              <a:t> Fonseca-Mora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5615F43-EB14-AA4F-B05D-E384702E5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641" y="3784600"/>
            <a:ext cx="1168400" cy="89455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091DD7C-ABDF-8C4F-B4FC-301BB04FEF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7007" y="5164699"/>
            <a:ext cx="949890" cy="94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53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CC7F53-6EF5-4A4F-B256-38539C9D9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7D920395-41EE-554C-B69E-32E6B5A45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176" y="239264"/>
            <a:ext cx="8179358" cy="6440116"/>
          </a:xfrm>
        </p:spPr>
      </p:pic>
    </p:spTree>
    <p:extLst>
      <p:ext uri="{BB962C8B-B14F-4D97-AF65-F5344CB8AC3E}">
        <p14:creationId xmlns:p14="http://schemas.microsoft.com/office/powerpoint/2010/main" val="3677145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982">
              <a:srgbClr val="E0E0E0"/>
            </a:gs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7C1BE3-F4D1-9D4A-AC9F-2CB833BE3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6F55C4-0DC6-A74E-AADF-ED007BC94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36C01C-498B-8040-B4F8-C80CB76C5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54593"/>
            <a:ext cx="7931880" cy="6417511"/>
          </a:xfrm>
          <a:prstGeom prst="rect">
            <a:avLst/>
          </a:prstGeom>
          <a:gradFill>
            <a:gsLst>
              <a:gs pos="54982">
                <a:srgbClr val="E0E0E0"/>
              </a:gs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4974876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322</TotalTime>
  <Words>13</Words>
  <Application>Microsoft Macintosh PowerPoint</Application>
  <PresentationFormat>Presentación en pantalla (4:3)</PresentationFormat>
  <Paragraphs>8</Paragraphs>
  <Slides>3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Documento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M. Carmen Fonseca-Mora</dc:creator>
  <cp:lastModifiedBy>Microsoft Office User</cp:lastModifiedBy>
  <cp:revision>8</cp:revision>
  <dcterms:created xsi:type="dcterms:W3CDTF">2022-11-17T07:19:32Z</dcterms:created>
  <dcterms:modified xsi:type="dcterms:W3CDTF">2024-11-22T12:39:10Z</dcterms:modified>
</cp:coreProperties>
</file>